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A914CC5-1132-40A7-8395-16A30A25DD1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2910B6-0FD7-404C-BDEB-0EDAA51FA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ELECTRONICS-UNIT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Simplification of </a:t>
            </a:r>
            <a:r>
              <a:rPr lang="en-US" sz="3600" dirty="0"/>
              <a:t>B</a:t>
            </a:r>
            <a:r>
              <a:rPr lang="en-US" sz="3600" dirty="0" smtClean="0"/>
              <a:t>oolean equation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5229319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515225" cy="197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38200"/>
            <a:ext cx="727247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Morgan’s theorems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76948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1</a:t>
            </a:r>
            <a:endParaRPr lang="en-US" dirty="0"/>
          </a:p>
        </p:txBody>
      </p:sp>
      <p:pic>
        <p:nvPicPr>
          <p:cNvPr id="9218" name="Picture 2" descr="De Morgan Theorem 2 Verification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27051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676525"/>
            <a:ext cx="2705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/>
        </p:blipFill>
        <p:spPr bwMode="auto">
          <a:xfrm>
            <a:off x="1676400" y="2133600"/>
            <a:ext cx="5974080" cy="38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"/>
              </a:rPr>
              <a:t>Boolean Algebra is used to analyze and simplify the digital (logic) circuits.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/>
              </a:rPr>
              <a:t>It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uses only the binary numbers i.e. 0 and 1.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/>
              </a:rPr>
              <a:t>It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is also called as 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Binary Algebra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or 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logical Algebra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/>
              </a:rPr>
              <a:t>Boolean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algebra was invented by 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George Boole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in 1854.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Following are the three basic laws of Boolean Algebra.</a:t>
            </a:r>
          </a:p>
          <a:p>
            <a:r>
              <a:rPr lang="en-US" dirty="0"/>
              <a:t>Commutative law</a:t>
            </a:r>
          </a:p>
          <a:p>
            <a:r>
              <a:rPr lang="en-US" dirty="0"/>
              <a:t>Associative law</a:t>
            </a:r>
          </a:p>
          <a:p>
            <a:r>
              <a:rPr lang="en-US" dirty="0"/>
              <a:t>Distributive law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Commutative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commutative law for addition of two variables is written as</a:t>
            </a:r>
          </a:p>
          <a:p>
            <a:pPr marL="68580" indent="0">
              <a:buNone/>
            </a:pPr>
            <a:r>
              <a:rPr lang="en-US" dirty="0" smtClean="0"/>
              <a:t>        A+B = B+A</a:t>
            </a:r>
          </a:p>
          <a:p>
            <a:pPr marL="68580" indent="0">
              <a:buNone/>
            </a:pPr>
            <a:r>
              <a:rPr lang="en-US" dirty="0" smtClean="0"/>
              <a:t>In a similar way the </a:t>
            </a:r>
            <a:r>
              <a:rPr lang="en-US" dirty="0"/>
              <a:t>commutative law for </a:t>
            </a:r>
            <a:r>
              <a:rPr lang="en-US" dirty="0" smtClean="0"/>
              <a:t>multiplication </a:t>
            </a:r>
            <a:r>
              <a:rPr lang="en-US" dirty="0"/>
              <a:t>of two variables is written as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AB </a:t>
            </a:r>
            <a:r>
              <a:rPr lang="en-US" dirty="0"/>
              <a:t>= </a:t>
            </a:r>
            <a:r>
              <a:rPr lang="en-US" dirty="0" smtClean="0"/>
              <a:t>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" b="16519"/>
          <a:stretch/>
        </p:blipFill>
        <p:spPr bwMode="auto">
          <a:xfrm>
            <a:off x="1533525" y="1555334"/>
            <a:ext cx="6076950" cy="34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associative law for addition of three variables is written as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A+ (B+C)  = (A+B)+C</a:t>
            </a:r>
          </a:p>
          <a:p>
            <a:pPr marL="68580" indent="0">
              <a:buNone/>
            </a:pPr>
            <a:r>
              <a:rPr lang="en-US" dirty="0" smtClean="0"/>
              <a:t>Similarly for multiplication is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A(BC) = (AB)C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Distributive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distributive law for three variables is written as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    A(B+C)  = AB + BC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522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5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5791"/>
            <a:ext cx="5791200" cy="38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</TotalTime>
  <Words>160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DIGITAL ELECTRONICS-UNIT 2</vt:lpstr>
      <vt:lpstr>Boolean Algebra</vt:lpstr>
      <vt:lpstr>Laws of Boolean Algebra</vt:lpstr>
      <vt:lpstr>Commutative law</vt:lpstr>
      <vt:lpstr>PowerPoint Presentation</vt:lpstr>
      <vt:lpstr>Associated law</vt:lpstr>
      <vt:lpstr>PowerPoint Presentation</vt:lpstr>
      <vt:lpstr>Distributive law</vt:lpstr>
      <vt:lpstr>Boolean Algebra</vt:lpstr>
      <vt:lpstr>Simplification of Boolean equation</vt:lpstr>
      <vt:lpstr>PowerPoint Presentation</vt:lpstr>
      <vt:lpstr>De Morgan’s theorems</vt:lpstr>
      <vt:lpstr>Theorem 1</vt:lpstr>
      <vt:lpstr>PowerPoint Presentation</vt:lpstr>
      <vt:lpstr>Theorem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ELECTRONICS-UNIT 2</dc:title>
  <dc:creator>Thilak</dc:creator>
  <cp:lastModifiedBy>Thilak</cp:lastModifiedBy>
  <cp:revision>6</cp:revision>
  <dcterms:created xsi:type="dcterms:W3CDTF">2020-10-17T03:50:15Z</dcterms:created>
  <dcterms:modified xsi:type="dcterms:W3CDTF">2020-10-17T06:42:32Z</dcterms:modified>
</cp:coreProperties>
</file>